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6" r:id="rId2"/>
  </p:sldIdLst>
  <p:sldSz cx="10691813" cy="7559675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9" d="100"/>
          <a:sy n="109" d="100"/>
        </p:scale>
        <p:origin x="42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8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9198" y="0"/>
            <a:ext cx="4275402" cy="338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BD66E-1C81-4C85-A82F-8DCEB6773711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25813" y="841375"/>
            <a:ext cx="3214687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3241587"/>
            <a:ext cx="7893050" cy="265220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417"/>
            <a:ext cx="4275402" cy="338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9198" y="6397417"/>
            <a:ext cx="4275402" cy="338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F5A60-947B-4E75-8F57-F1C1CD3FB0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4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1pPr>
    <a:lvl2pPr marL="497739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2pPr>
    <a:lvl3pPr marL="995478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3pPr>
    <a:lvl4pPr marL="1493217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4pPr>
    <a:lvl5pPr marL="1990957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5pPr>
    <a:lvl6pPr marL="2488695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435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174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914" algn="l" defTabSz="995478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F5A60-947B-4E75-8F57-F1C1CD3FB00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686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07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36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04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8274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3197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6839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180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7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907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887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372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6A7A1-C10A-40FA-95B9-6EC02A3373D4}" type="datetimeFigureOut">
              <a:rPr kumimoji="1" lang="ja-JP" altLang="en-US" smtClean="0"/>
              <a:t>2017/10/19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7B17-B9BF-43B6-AB13-7994C0E00A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267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767B1D82-7FDB-4E77-8C01-7992B25496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03" y="291090"/>
            <a:ext cx="3391154" cy="697645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B57BAF6-A1AF-4BF6-A5CF-8932BC69B1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258" y="292732"/>
            <a:ext cx="3389559" cy="697317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EAE5794-86C4-448D-9CC1-70C54454EA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818" y="292733"/>
            <a:ext cx="3389559" cy="697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52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豊田　夏実</dc:creator>
  <cp:lastModifiedBy>豊田　夏実</cp:lastModifiedBy>
  <cp:revision>4</cp:revision>
  <cp:lastPrinted>2017-09-15T08:19:16Z</cp:lastPrinted>
  <dcterms:created xsi:type="dcterms:W3CDTF">2017-09-15T08:05:35Z</dcterms:created>
  <dcterms:modified xsi:type="dcterms:W3CDTF">2017-10-19T07:20:53Z</dcterms:modified>
</cp:coreProperties>
</file>