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7559675" cy="10691813"/>
  <p:notesSz cx="9866313" cy="673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929F9F4-4A8F-4326-A1B4-22849713DDAB}" styleName="濃色スタイル 1 - アクセント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1818" y="708"/>
      </p:cViewPr>
      <p:guideLst>
        <p:guide orient="horz" pos="3368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08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B0B6C94A-A094-4779-ACC7-E34B0541244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41824770"/>
              </p:ext>
            </p:extLst>
          </p:nvPr>
        </p:nvGraphicFramePr>
        <p:xfrm>
          <a:off x="504000" y="396000"/>
          <a:ext cx="6552000" cy="990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76000">
                  <a:extLst>
                    <a:ext uri="{9D8B030D-6E8A-4147-A177-3AD203B41FA5}">
                      <a16:colId xmlns:a16="http://schemas.microsoft.com/office/drawing/2014/main" val="4202125761"/>
                    </a:ext>
                  </a:extLst>
                </a:gridCol>
                <a:gridCol w="3276000">
                  <a:extLst>
                    <a:ext uri="{9D8B030D-6E8A-4147-A177-3AD203B41FA5}">
                      <a16:colId xmlns:a16="http://schemas.microsoft.com/office/drawing/2014/main" val="757312519"/>
                    </a:ext>
                  </a:extLst>
                </a:gridCol>
              </a:tblGrid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725920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0064817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9533323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793426"/>
                  </a:ext>
                </a:extLst>
              </a:tr>
              <a:tr h="198000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8308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285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F90EC94-BAAC-408F-BC1F-5FCD8A3213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6" y="545339"/>
            <a:ext cx="1258827" cy="52120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04CC23E3-32E3-4A05-87A5-2DBB4A257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56" y="628469"/>
            <a:ext cx="1527051" cy="163068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4234FD8-92D5-4BDC-903A-49599F140C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6" y="545339"/>
            <a:ext cx="1258827" cy="52120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A248105-4AA8-4712-A20B-FD4CCA4F18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56" y="628469"/>
            <a:ext cx="1527051" cy="1630683"/>
          </a:xfrm>
          <a:prstGeom prst="rect">
            <a:avLst/>
          </a:prstGeom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1EC08D45-C7AD-48A5-8FBE-5CB9285A40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891" y="2524180"/>
            <a:ext cx="1258827" cy="521209"/>
          </a:xfrm>
          <a:prstGeom prst="rect">
            <a:avLst/>
          </a:prstGeom>
        </p:spPr>
      </p:pic>
      <p:pic>
        <p:nvPicPr>
          <p:cNvPr id="35" name="図 34">
            <a:extLst>
              <a:ext uri="{FF2B5EF4-FFF2-40B4-BE49-F238E27FC236}">
                <a16:creationId xmlns:a16="http://schemas.microsoft.com/office/drawing/2014/main" id="{BA1883CF-6765-471F-A3F1-C29422135F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51" y="2607310"/>
            <a:ext cx="1527051" cy="1630683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2101A1BC-2C35-439D-8100-10E3632E5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891" y="2524180"/>
            <a:ext cx="1258827" cy="521209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F6C8E0ED-DC2F-4F46-B76C-BE50BC2188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51" y="2607310"/>
            <a:ext cx="1527051" cy="1630683"/>
          </a:xfrm>
          <a:prstGeom prst="rect">
            <a:avLst/>
          </a:prstGeom>
        </p:spPr>
      </p:pic>
      <p:pic>
        <p:nvPicPr>
          <p:cNvPr id="40" name="図 39">
            <a:extLst>
              <a:ext uri="{FF2B5EF4-FFF2-40B4-BE49-F238E27FC236}">
                <a16:creationId xmlns:a16="http://schemas.microsoft.com/office/drawing/2014/main" id="{9373455E-4BF8-41BE-A087-E161A8312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03" y="4505410"/>
            <a:ext cx="1258827" cy="521209"/>
          </a:xfrm>
          <a:prstGeom prst="rect">
            <a:avLst/>
          </a:prstGeom>
        </p:spPr>
      </p:pic>
      <p:pic>
        <p:nvPicPr>
          <p:cNvPr id="41" name="図 40">
            <a:extLst>
              <a:ext uri="{FF2B5EF4-FFF2-40B4-BE49-F238E27FC236}">
                <a16:creationId xmlns:a16="http://schemas.microsoft.com/office/drawing/2014/main" id="{0E51792B-775B-4405-A5F3-BCABAE6B1D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463" y="4588540"/>
            <a:ext cx="1527051" cy="1630683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1C5639AC-4BB8-468F-8B64-FF2CF22142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303" y="4505410"/>
            <a:ext cx="1258827" cy="521209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7C50FFF7-033C-49ED-B5D3-568168D70B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63" y="4588540"/>
            <a:ext cx="1527051" cy="1630683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1441A22E-C394-44A3-AFFB-ED1A6F002B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9" y="6486640"/>
            <a:ext cx="1258827" cy="521209"/>
          </a:xfrm>
          <a:prstGeom prst="rect">
            <a:avLst/>
          </a:prstGeom>
        </p:spPr>
      </p:pic>
      <p:pic>
        <p:nvPicPr>
          <p:cNvPr id="47" name="図 46">
            <a:extLst>
              <a:ext uri="{FF2B5EF4-FFF2-40B4-BE49-F238E27FC236}">
                <a16:creationId xmlns:a16="http://schemas.microsoft.com/office/drawing/2014/main" id="{DEF33CBA-A7A9-41CA-B231-F7B0F4F97C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459" y="6569770"/>
            <a:ext cx="1527051" cy="1630683"/>
          </a:xfrm>
          <a:prstGeom prst="rect">
            <a:avLst/>
          </a:prstGeom>
        </p:spPr>
      </p:pic>
      <p:pic>
        <p:nvPicPr>
          <p:cNvPr id="49" name="図 48">
            <a:extLst>
              <a:ext uri="{FF2B5EF4-FFF2-40B4-BE49-F238E27FC236}">
                <a16:creationId xmlns:a16="http://schemas.microsoft.com/office/drawing/2014/main" id="{64E30723-1F1E-4EB9-B832-638CAB2D7B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299" y="6486640"/>
            <a:ext cx="1258827" cy="521209"/>
          </a:xfrm>
          <a:prstGeom prst="rect">
            <a:avLst/>
          </a:prstGeom>
        </p:spPr>
      </p:pic>
      <p:pic>
        <p:nvPicPr>
          <p:cNvPr id="50" name="図 49">
            <a:extLst>
              <a:ext uri="{FF2B5EF4-FFF2-40B4-BE49-F238E27FC236}">
                <a16:creationId xmlns:a16="http://schemas.microsoft.com/office/drawing/2014/main" id="{513CE78A-6D5A-4948-9BB3-6C31E01B08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59" y="6569770"/>
            <a:ext cx="1527051" cy="1630683"/>
          </a:xfrm>
          <a:prstGeom prst="rect">
            <a:avLst/>
          </a:prstGeom>
        </p:spPr>
      </p:pic>
      <p:pic>
        <p:nvPicPr>
          <p:cNvPr id="52" name="図 51">
            <a:extLst>
              <a:ext uri="{FF2B5EF4-FFF2-40B4-BE49-F238E27FC236}">
                <a16:creationId xmlns:a16="http://schemas.microsoft.com/office/drawing/2014/main" id="{DD8F620A-70F2-4736-9F4E-CC92C5B34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293" y="8465492"/>
            <a:ext cx="1258827" cy="521209"/>
          </a:xfrm>
          <a:prstGeom prst="rect">
            <a:avLst/>
          </a:prstGeom>
        </p:spPr>
      </p:pic>
      <p:pic>
        <p:nvPicPr>
          <p:cNvPr id="53" name="図 52">
            <a:extLst>
              <a:ext uri="{FF2B5EF4-FFF2-40B4-BE49-F238E27FC236}">
                <a16:creationId xmlns:a16="http://schemas.microsoft.com/office/drawing/2014/main" id="{315CF296-E346-4EB9-A3F9-3C7ED54774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6453" y="8548622"/>
            <a:ext cx="1527051" cy="1630683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E5A0F943-6C71-4FE6-8619-E75F04473B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293" y="8465492"/>
            <a:ext cx="1258827" cy="521209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E8E630D0-06CC-484F-9A6E-020F61CAD6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453" y="8548622"/>
            <a:ext cx="1527051" cy="163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47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KurumiHarada / PLUS</dc:creator>
  <cp:lastModifiedBy>豊田　夏実</cp:lastModifiedBy>
  <cp:revision>12</cp:revision>
  <cp:lastPrinted>2017-10-17T08:19:04Z</cp:lastPrinted>
  <dcterms:created xsi:type="dcterms:W3CDTF">2017-10-17T07:26:05Z</dcterms:created>
  <dcterms:modified xsi:type="dcterms:W3CDTF">2017-10-19T02:08:13Z</dcterms:modified>
</cp:coreProperties>
</file>