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7559675" cy="10691813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762" y="180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0B6C94A-A094-4779-ACC7-E34B0541244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40770492"/>
              </p:ext>
            </p:extLst>
          </p:nvPr>
        </p:nvGraphicFramePr>
        <p:xfrm>
          <a:off x="504000" y="396000"/>
          <a:ext cx="6552000" cy="990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000">
                  <a:extLst>
                    <a:ext uri="{9D8B030D-6E8A-4147-A177-3AD203B41FA5}">
                      <a16:colId xmlns:a16="http://schemas.microsoft.com/office/drawing/2014/main" val="4202125761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757312519"/>
                    </a:ext>
                  </a:extLst>
                </a:gridCol>
              </a:tblGrid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25920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06481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533323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793426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830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28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90EC94-BAAC-408F-BC1F-5FCD8A321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545339"/>
            <a:ext cx="1258827" cy="52120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C23E3-32E3-4A05-87A5-2DBB4A257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59" y="600759"/>
            <a:ext cx="1288815" cy="1630683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55B4D41-3AA5-4CA6-B45E-573FEBCECC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51" y="546199"/>
            <a:ext cx="1258827" cy="521209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B41924C3-B2B5-44E2-B533-FDF3E85FF9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014" y="601619"/>
            <a:ext cx="1288815" cy="1630683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F10A7D01-2F4E-4871-BCBA-91DE53171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2521777"/>
            <a:ext cx="1258827" cy="521209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D22B05A5-6131-48B4-81EA-174303C909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59" y="2577197"/>
            <a:ext cx="1288815" cy="1630683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096219E9-7985-4060-8B5F-BABC026F48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51" y="2522637"/>
            <a:ext cx="1258827" cy="521209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F3A693FE-88F0-4A24-8E1E-3F2A493E6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014" y="2578057"/>
            <a:ext cx="1288815" cy="1630683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5CBEB05F-147A-41CE-B469-FD9CAA92D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17" y="4502969"/>
            <a:ext cx="1258827" cy="521209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7CDD826F-CE53-446A-95C5-1BAD24CFF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80" y="4558389"/>
            <a:ext cx="1288815" cy="1630683"/>
          </a:xfrm>
          <a:prstGeom prst="rect">
            <a:avLst/>
          </a:prstGeom>
        </p:spPr>
      </p:pic>
      <p:pic>
        <p:nvPicPr>
          <p:cNvPr id="39" name="図 38">
            <a:extLst>
              <a:ext uri="{FF2B5EF4-FFF2-40B4-BE49-F238E27FC236}">
                <a16:creationId xmlns:a16="http://schemas.microsoft.com/office/drawing/2014/main" id="{D9512730-037A-4603-B081-0FFC60E9F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372" y="4503829"/>
            <a:ext cx="1258827" cy="521209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8F750CC6-BE06-42C0-A02C-7805E34C4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635" y="4559249"/>
            <a:ext cx="1288815" cy="1630683"/>
          </a:xfrm>
          <a:prstGeom prst="rect">
            <a:avLst/>
          </a:prstGeom>
        </p:spPr>
      </p:pic>
      <p:pic>
        <p:nvPicPr>
          <p:cNvPr id="48" name="図 47">
            <a:extLst>
              <a:ext uri="{FF2B5EF4-FFF2-40B4-BE49-F238E27FC236}">
                <a16:creationId xmlns:a16="http://schemas.microsoft.com/office/drawing/2014/main" id="{9FB93F97-C0A1-4DFA-AD9F-E2EAC3C3E2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17" y="6479407"/>
            <a:ext cx="1258827" cy="521209"/>
          </a:xfrm>
          <a:prstGeom prst="rect">
            <a:avLst/>
          </a:prstGeom>
        </p:spPr>
      </p:pic>
      <p:pic>
        <p:nvPicPr>
          <p:cNvPr id="51" name="図 50">
            <a:extLst>
              <a:ext uri="{FF2B5EF4-FFF2-40B4-BE49-F238E27FC236}">
                <a16:creationId xmlns:a16="http://schemas.microsoft.com/office/drawing/2014/main" id="{57315AC3-CE58-4F79-8DC1-5CFC66D843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780" y="6534827"/>
            <a:ext cx="1288815" cy="1630683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04272EBB-3F27-49FC-A616-0F5CC93B9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372" y="6480267"/>
            <a:ext cx="1258827" cy="521209"/>
          </a:xfrm>
          <a:prstGeom prst="rect">
            <a:avLst/>
          </a:prstGeom>
        </p:spPr>
      </p:pic>
      <p:pic>
        <p:nvPicPr>
          <p:cNvPr id="58" name="図 57">
            <a:extLst>
              <a:ext uri="{FF2B5EF4-FFF2-40B4-BE49-F238E27FC236}">
                <a16:creationId xmlns:a16="http://schemas.microsoft.com/office/drawing/2014/main" id="{762D2962-30B5-44E8-870B-AFF5BC1B7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3635" y="6535687"/>
            <a:ext cx="1288815" cy="1630683"/>
          </a:xfrm>
          <a:prstGeom prst="rect">
            <a:avLst/>
          </a:prstGeom>
        </p:spPr>
      </p:pic>
      <p:pic>
        <p:nvPicPr>
          <p:cNvPr id="64" name="図 63">
            <a:extLst>
              <a:ext uri="{FF2B5EF4-FFF2-40B4-BE49-F238E27FC236}">
                <a16:creationId xmlns:a16="http://schemas.microsoft.com/office/drawing/2014/main" id="{DB79A6F6-1509-4B1A-8A33-3E32E6DF5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13" y="8463018"/>
            <a:ext cx="1258827" cy="521209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CC8A5B02-AF2E-46B7-A4EC-F16090DB67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276" y="8518438"/>
            <a:ext cx="1288815" cy="1630683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BA4EC038-7ACD-4FA9-AA5A-9E85B8479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868" y="8463878"/>
            <a:ext cx="1258827" cy="521209"/>
          </a:xfrm>
          <a:prstGeom prst="rect">
            <a:avLst/>
          </a:prstGeom>
        </p:spPr>
      </p:pic>
      <p:pic>
        <p:nvPicPr>
          <p:cNvPr id="68" name="図 67">
            <a:extLst>
              <a:ext uri="{FF2B5EF4-FFF2-40B4-BE49-F238E27FC236}">
                <a16:creationId xmlns:a16="http://schemas.microsoft.com/office/drawing/2014/main" id="{FCE3B24B-B53C-4A4B-83C9-704E78D742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131" y="8519298"/>
            <a:ext cx="1288815" cy="163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7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KurumiHarada / PLUS</dc:creator>
  <cp:lastModifiedBy>豊田　夏実</cp:lastModifiedBy>
  <cp:revision>14</cp:revision>
  <cp:lastPrinted>2017-10-17T08:19:04Z</cp:lastPrinted>
  <dcterms:created xsi:type="dcterms:W3CDTF">2017-10-17T07:26:05Z</dcterms:created>
  <dcterms:modified xsi:type="dcterms:W3CDTF">2017-10-19T02:29:04Z</dcterms:modified>
</cp:coreProperties>
</file>