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7559675" cy="10691813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762" y="180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08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B0B6C94A-A094-4779-ACC7-E34B05412448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115387"/>
              </p:ext>
            </p:extLst>
          </p:nvPr>
        </p:nvGraphicFramePr>
        <p:xfrm>
          <a:off x="504000" y="396000"/>
          <a:ext cx="6552000" cy="990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76000">
                  <a:extLst>
                    <a:ext uri="{9D8B030D-6E8A-4147-A177-3AD203B41FA5}">
                      <a16:colId xmlns:a16="http://schemas.microsoft.com/office/drawing/2014/main" val="4202125761"/>
                    </a:ext>
                  </a:extLst>
                </a:gridCol>
                <a:gridCol w="3276000">
                  <a:extLst>
                    <a:ext uri="{9D8B030D-6E8A-4147-A177-3AD203B41FA5}">
                      <a16:colId xmlns:a16="http://schemas.microsoft.com/office/drawing/2014/main" val="757312519"/>
                    </a:ext>
                  </a:extLst>
                </a:gridCol>
              </a:tblGrid>
              <a:tr h="198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259207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064817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533323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793426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830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328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F90EC94-BAAC-408F-BC1F-5FCD8A321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6" y="545339"/>
            <a:ext cx="1258827" cy="52120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4CC23E3-32E3-4A05-87A5-2DBB4A257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348" y="498156"/>
            <a:ext cx="1028781" cy="1780003"/>
          </a:xfrm>
          <a:prstGeom prst="rect">
            <a:avLst/>
          </a:prstGeom>
        </p:spPr>
      </p:pic>
      <p:pic>
        <p:nvPicPr>
          <p:cNvPr id="71" name="図 70">
            <a:extLst>
              <a:ext uri="{FF2B5EF4-FFF2-40B4-BE49-F238E27FC236}">
                <a16:creationId xmlns:a16="http://schemas.microsoft.com/office/drawing/2014/main" id="{59E01C15-C56E-4B5F-BF27-E92C25FE9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896" y="545339"/>
            <a:ext cx="1258827" cy="521209"/>
          </a:xfrm>
          <a:prstGeom prst="rect">
            <a:avLst/>
          </a:prstGeom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C630B938-F6B7-4753-9775-1EEBC062E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348" y="498156"/>
            <a:ext cx="1028781" cy="1780003"/>
          </a:xfrm>
          <a:prstGeom prst="rect">
            <a:avLst/>
          </a:prstGeom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7D793EF5-5FB2-4359-BF02-2588B41A37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6" y="2525339"/>
            <a:ext cx="1258827" cy="521209"/>
          </a:xfrm>
          <a:prstGeom prst="rect">
            <a:avLst/>
          </a:prstGeom>
        </p:spPr>
      </p:pic>
      <p:pic>
        <p:nvPicPr>
          <p:cNvPr id="75" name="図 74">
            <a:extLst>
              <a:ext uri="{FF2B5EF4-FFF2-40B4-BE49-F238E27FC236}">
                <a16:creationId xmlns:a16="http://schemas.microsoft.com/office/drawing/2014/main" id="{22823BF9-4198-4AB5-A835-1490134D60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348" y="2478156"/>
            <a:ext cx="1028781" cy="1780003"/>
          </a:xfrm>
          <a:prstGeom prst="rect">
            <a:avLst/>
          </a:prstGeom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7790E924-4B8A-4C8C-8ED0-ED7F32592B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896" y="2525339"/>
            <a:ext cx="1258827" cy="521209"/>
          </a:xfrm>
          <a:prstGeom prst="rect">
            <a:avLst/>
          </a:prstGeom>
        </p:spPr>
      </p:pic>
      <p:pic>
        <p:nvPicPr>
          <p:cNvPr id="78" name="図 77">
            <a:extLst>
              <a:ext uri="{FF2B5EF4-FFF2-40B4-BE49-F238E27FC236}">
                <a16:creationId xmlns:a16="http://schemas.microsoft.com/office/drawing/2014/main" id="{304DD372-569A-40EC-AB4F-5AA0A22A17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348" y="2478156"/>
            <a:ext cx="1028781" cy="1780003"/>
          </a:xfrm>
          <a:prstGeom prst="rect">
            <a:avLst/>
          </a:prstGeom>
        </p:spPr>
      </p:pic>
      <p:pic>
        <p:nvPicPr>
          <p:cNvPr id="80" name="図 79">
            <a:extLst>
              <a:ext uri="{FF2B5EF4-FFF2-40B4-BE49-F238E27FC236}">
                <a16:creationId xmlns:a16="http://schemas.microsoft.com/office/drawing/2014/main" id="{6E260B27-C337-4F46-A41C-FA4EF1C6E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6" y="4506675"/>
            <a:ext cx="1258827" cy="521209"/>
          </a:xfrm>
          <a:prstGeom prst="rect">
            <a:avLst/>
          </a:prstGeom>
        </p:spPr>
      </p:pic>
      <p:pic>
        <p:nvPicPr>
          <p:cNvPr id="81" name="図 80">
            <a:extLst>
              <a:ext uri="{FF2B5EF4-FFF2-40B4-BE49-F238E27FC236}">
                <a16:creationId xmlns:a16="http://schemas.microsoft.com/office/drawing/2014/main" id="{9EF34510-40FA-455F-A45B-E0EA0196D3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348" y="4459492"/>
            <a:ext cx="1028781" cy="1780003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6DB67128-76E6-4335-A09B-2DFA86DB7F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896" y="4506675"/>
            <a:ext cx="1258827" cy="521209"/>
          </a:xfrm>
          <a:prstGeom prst="rect">
            <a:avLst/>
          </a:prstGeom>
        </p:spPr>
      </p:pic>
      <p:pic>
        <p:nvPicPr>
          <p:cNvPr id="84" name="図 83">
            <a:extLst>
              <a:ext uri="{FF2B5EF4-FFF2-40B4-BE49-F238E27FC236}">
                <a16:creationId xmlns:a16="http://schemas.microsoft.com/office/drawing/2014/main" id="{1CA24127-54EB-45B8-A82A-56B05E5B1C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348" y="4459492"/>
            <a:ext cx="1028781" cy="1780003"/>
          </a:xfrm>
          <a:prstGeom prst="rect">
            <a:avLst/>
          </a:prstGeom>
        </p:spPr>
      </p:pic>
      <p:pic>
        <p:nvPicPr>
          <p:cNvPr id="86" name="図 85">
            <a:extLst>
              <a:ext uri="{FF2B5EF4-FFF2-40B4-BE49-F238E27FC236}">
                <a16:creationId xmlns:a16="http://schemas.microsoft.com/office/drawing/2014/main" id="{142745BF-A6CE-4305-A942-4DDE61B1E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6" y="6486702"/>
            <a:ext cx="1258827" cy="521209"/>
          </a:xfrm>
          <a:prstGeom prst="rect">
            <a:avLst/>
          </a:prstGeom>
        </p:spPr>
      </p:pic>
      <p:pic>
        <p:nvPicPr>
          <p:cNvPr id="87" name="図 86">
            <a:extLst>
              <a:ext uri="{FF2B5EF4-FFF2-40B4-BE49-F238E27FC236}">
                <a16:creationId xmlns:a16="http://schemas.microsoft.com/office/drawing/2014/main" id="{DE0FBD40-43E1-45AC-8B7D-D08FFFEAA1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348" y="6439519"/>
            <a:ext cx="1028781" cy="1780003"/>
          </a:xfrm>
          <a:prstGeom prst="rect">
            <a:avLst/>
          </a:prstGeom>
        </p:spPr>
      </p:pic>
      <p:pic>
        <p:nvPicPr>
          <p:cNvPr id="89" name="図 88">
            <a:extLst>
              <a:ext uri="{FF2B5EF4-FFF2-40B4-BE49-F238E27FC236}">
                <a16:creationId xmlns:a16="http://schemas.microsoft.com/office/drawing/2014/main" id="{18B71024-D024-40B6-88DC-1444F4ECA5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896" y="6486702"/>
            <a:ext cx="1258827" cy="521209"/>
          </a:xfrm>
          <a:prstGeom prst="rect">
            <a:avLst/>
          </a:prstGeom>
        </p:spPr>
      </p:pic>
      <p:pic>
        <p:nvPicPr>
          <p:cNvPr id="90" name="図 89">
            <a:extLst>
              <a:ext uri="{FF2B5EF4-FFF2-40B4-BE49-F238E27FC236}">
                <a16:creationId xmlns:a16="http://schemas.microsoft.com/office/drawing/2014/main" id="{4BC12C86-2755-4168-A3AF-E02C841E92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348" y="6439519"/>
            <a:ext cx="1028781" cy="1780003"/>
          </a:xfrm>
          <a:prstGeom prst="rect">
            <a:avLst/>
          </a:prstGeom>
        </p:spPr>
      </p:pic>
      <p:pic>
        <p:nvPicPr>
          <p:cNvPr id="92" name="図 91">
            <a:extLst>
              <a:ext uri="{FF2B5EF4-FFF2-40B4-BE49-F238E27FC236}">
                <a16:creationId xmlns:a16="http://schemas.microsoft.com/office/drawing/2014/main" id="{74BF00A9-2E08-4CC2-BFC2-59F0CC2A9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6" y="8468038"/>
            <a:ext cx="1258827" cy="521209"/>
          </a:xfrm>
          <a:prstGeom prst="rect">
            <a:avLst/>
          </a:prstGeom>
        </p:spPr>
      </p:pic>
      <p:pic>
        <p:nvPicPr>
          <p:cNvPr id="93" name="図 92">
            <a:extLst>
              <a:ext uri="{FF2B5EF4-FFF2-40B4-BE49-F238E27FC236}">
                <a16:creationId xmlns:a16="http://schemas.microsoft.com/office/drawing/2014/main" id="{C831785A-A761-4CE2-A27D-73230BF3C5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348" y="8420855"/>
            <a:ext cx="1028781" cy="1780003"/>
          </a:xfrm>
          <a:prstGeom prst="rect">
            <a:avLst/>
          </a:prstGeom>
        </p:spPr>
      </p:pic>
      <p:pic>
        <p:nvPicPr>
          <p:cNvPr id="95" name="図 94">
            <a:extLst>
              <a:ext uri="{FF2B5EF4-FFF2-40B4-BE49-F238E27FC236}">
                <a16:creationId xmlns:a16="http://schemas.microsoft.com/office/drawing/2014/main" id="{7A6E640A-2CC7-4F37-BC90-823A5333A3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896" y="8468038"/>
            <a:ext cx="1258827" cy="521209"/>
          </a:xfrm>
          <a:prstGeom prst="rect">
            <a:avLst/>
          </a:prstGeom>
        </p:spPr>
      </p:pic>
      <p:pic>
        <p:nvPicPr>
          <p:cNvPr id="96" name="図 95">
            <a:extLst>
              <a:ext uri="{FF2B5EF4-FFF2-40B4-BE49-F238E27FC236}">
                <a16:creationId xmlns:a16="http://schemas.microsoft.com/office/drawing/2014/main" id="{6B102D7F-1801-45B8-89AA-912C7C03E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348" y="8420855"/>
            <a:ext cx="1028781" cy="178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476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KurumiHarada / PLUS</dc:creator>
  <cp:lastModifiedBy>豊田　夏実</cp:lastModifiedBy>
  <cp:revision>16</cp:revision>
  <cp:lastPrinted>2017-10-17T08:19:04Z</cp:lastPrinted>
  <dcterms:created xsi:type="dcterms:W3CDTF">2017-10-17T07:26:05Z</dcterms:created>
  <dcterms:modified xsi:type="dcterms:W3CDTF">2017-10-19T02:35:50Z</dcterms:modified>
</cp:coreProperties>
</file>