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3"/>
  </p:notesMasterIdLst>
  <p:sldIdLst>
    <p:sldId id="256" r:id="rId2"/>
  </p:sldIdLst>
  <p:sldSz cx="10691813" cy="7559675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BAC8"/>
    <a:srgbClr val="EC849D"/>
    <a:srgbClr val="E1DE54"/>
    <a:srgbClr val="4F3014"/>
    <a:srgbClr val="BFDC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テーマ スタイル 2 - アクセント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05" autoAdjust="0"/>
  </p:normalViewPr>
  <p:slideViewPr>
    <p:cSldViewPr snapToGrid="0" showGuides="1">
      <p:cViewPr>
        <p:scale>
          <a:sx n="66" d="100"/>
          <a:sy n="66" d="100"/>
        </p:scale>
        <p:origin x="114" y="702"/>
      </p:cViewPr>
      <p:guideLst>
        <p:guide orient="horz" pos="2381"/>
        <p:guide pos="33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138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8000" y="0"/>
            <a:ext cx="4276725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1177B4-651F-4847-AC79-F17A0E9D01BC}" type="datetimeFigureOut">
              <a:rPr kumimoji="1" lang="ja-JP" altLang="en-US" smtClean="0"/>
              <a:t>2017/10/19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25813" y="841375"/>
            <a:ext cx="3216275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7425" y="3241675"/>
            <a:ext cx="7893050" cy="26527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397625"/>
            <a:ext cx="4275138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8000" y="6397625"/>
            <a:ext cx="4276725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91F82-69CE-4F5B-9F5E-CE25946F8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4018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91F82-69CE-4F5B-9F5E-CE25946F8BB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940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0853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FD6B7E9-4C81-4604-B700-39279FF8592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21969758"/>
              </p:ext>
            </p:extLst>
          </p:nvPr>
        </p:nvGraphicFramePr>
        <p:xfrm>
          <a:off x="396000" y="504000"/>
          <a:ext cx="9927024" cy="65245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86756">
                  <a:extLst>
                    <a:ext uri="{9D8B030D-6E8A-4147-A177-3AD203B41FA5}">
                      <a16:colId xmlns:a16="http://schemas.microsoft.com/office/drawing/2014/main" val="817738070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1581610930"/>
                    </a:ext>
                  </a:extLst>
                </a:gridCol>
                <a:gridCol w="1986756">
                  <a:extLst>
                    <a:ext uri="{9D8B030D-6E8A-4147-A177-3AD203B41FA5}">
                      <a16:colId xmlns:a16="http://schemas.microsoft.com/office/drawing/2014/main" val="3534201147"/>
                    </a:ext>
                  </a:extLst>
                </a:gridCol>
                <a:gridCol w="1986756">
                  <a:extLst>
                    <a:ext uri="{9D8B030D-6E8A-4147-A177-3AD203B41FA5}">
                      <a16:colId xmlns:a16="http://schemas.microsoft.com/office/drawing/2014/main" val="2148872387"/>
                    </a:ext>
                  </a:extLst>
                </a:gridCol>
                <a:gridCol w="1986756">
                  <a:extLst>
                    <a:ext uri="{9D8B030D-6E8A-4147-A177-3AD203B41FA5}">
                      <a16:colId xmlns:a16="http://schemas.microsoft.com/office/drawing/2014/main" val="2819115168"/>
                    </a:ext>
                  </a:extLst>
                </a:gridCol>
              </a:tblGrid>
              <a:tr h="3276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51601"/>
                  </a:ext>
                </a:extLst>
              </a:tr>
              <a:tr h="324855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012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3520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FC753FD9-6E90-4BE3-A033-19EAFC696A10}"/>
              </a:ext>
            </a:extLst>
          </p:cNvPr>
          <p:cNvSpPr/>
          <p:nvPr/>
        </p:nvSpPr>
        <p:spPr>
          <a:xfrm>
            <a:off x="2376000" y="396000"/>
            <a:ext cx="1980000" cy="3384000"/>
          </a:xfrm>
          <a:prstGeom prst="rect">
            <a:avLst/>
          </a:prstGeom>
          <a:solidFill>
            <a:srgbClr val="BFDC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D0BBB33-E2EE-4BB5-B469-A74371B6D4D2}"/>
              </a:ext>
            </a:extLst>
          </p:cNvPr>
          <p:cNvSpPr/>
          <p:nvPr/>
        </p:nvSpPr>
        <p:spPr>
          <a:xfrm>
            <a:off x="4356000" y="396000"/>
            <a:ext cx="1980000" cy="3384000"/>
          </a:xfrm>
          <a:prstGeom prst="rect">
            <a:avLst/>
          </a:prstGeom>
          <a:solidFill>
            <a:srgbClr val="BFDC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A5A4988-7DAE-4849-8DD8-E4AF2E358E5A}"/>
              </a:ext>
            </a:extLst>
          </p:cNvPr>
          <p:cNvSpPr/>
          <p:nvPr/>
        </p:nvSpPr>
        <p:spPr>
          <a:xfrm>
            <a:off x="6336000" y="396000"/>
            <a:ext cx="1980000" cy="3384000"/>
          </a:xfrm>
          <a:prstGeom prst="rect">
            <a:avLst/>
          </a:prstGeom>
          <a:solidFill>
            <a:srgbClr val="BFDC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FED48CD-EFFF-47CA-99B9-C61985854CA7}"/>
              </a:ext>
            </a:extLst>
          </p:cNvPr>
          <p:cNvSpPr/>
          <p:nvPr/>
        </p:nvSpPr>
        <p:spPr>
          <a:xfrm>
            <a:off x="2376000" y="3780000"/>
            <a:ext cx="1980000" cy="3384000"/>
          </a:xfrm>
          <a:prstGeom prst="rect">
            <a:avLst/>
          </a:prstGeom>
          <a:solidFill>
            <a:srgbClr val="BFDC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8A784BF-C24D-40DC-BC90-F1A7A5B1B17A}"/>
              </a:ext>
            </a:extLst>
          </p:cNvPr>
          <p:cNvSpPr/>
          <p:nvPr/>
        </p:nvSpPr>
        <p:spPr>
          <a:xfrm>
            <a:off x="288000" y="396000"/>
            <a:ext cx="2088000" cy="3384000"/>
          </a:xfrm>
          <a:prstGeom prst="rect">
            <a:avLst/>
          </a:prstGeom>
          <a:solidFill>
            <a:srgbClr val="BFDC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13226AE-F969-45E5-8D51-967785B330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50" y="1338357"/>
            <a:ext cx="1877413" cy="2285811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B249804-3C98-460C-A029-49FC812EEF9B}"/>
              </a:ext>
            </a:extLst>
          </p:cNvPr>
          <p:cNvSpPr txBox="1"/>
          <p:nvPr/>
        </p:nvSpPr>
        <p:spPr>
          <a:xfrm>
            <a:off x="678702" y="728811"/>
            <a:ext cx="1400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4F3014"/>
                </a:solidFill>
              </a:rPr>
              <a:t>Merry Christmas</a:t>
            </a:r>
            <a:endParaRPr kumimoji="1" lang="ja-JP" altLang="en-US" sz="1400" dirty="0">
              <a:solidFill>
                <a:srgbClr val="4F3014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EA57295-AFD1-44D4-AE5E-55B93DD25905}"/>
              </a:ext>
            </a:extLst>
          </p:cNvPr>
          <p:cNvSpPr/>
          <p:nvPr/>
        </p:nvSpPr>
        <p:spPr>
          <a:xfrm>
            <a:off x="288000" y="3780000"/>
            <a:ext cx="2088000" cy="3384000"/>
          </a:xfrm>
          <a:prstGeom prst="rect">
            <a:avLst/>
          </a:prstGeom>
          <a:solidFill>
            <a:srgbClr val="BFDC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4228E4E3-9156-485E-BFB2-C8A7BDEDBB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75" y="4614959"/>
            <a:ext cx="1877413" cy="2285811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8884A93-B175-4250-8E0E-260793914070}"/>
              </a:ext>
            </a:extLst>
          </p:cNvPr>
          <p:cNvSpPr txBox="1"/>
          <p:nvPr/>
        </p:nvSpPr>
        <p:spPr>
          <a:xfrm>
            <a:off x="675527" y="4005413"/>
            <a:ext cx="1400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4F3014"/>
                </a:solidFill>
              </a:rPr>
              <a:t>Merry Christmas</a:t>
            </a:r>
            <a:endParaRPr kumimoji="1" lang="ja-JP" altLang="en-US" sz="1400" dirty="0">
              <a:solidFill>
                <a:srgbClr val="4F3014"/>
              </a:solidFill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9044DB54-3E34-4F55-92F6-D90A90C8B3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400" y="1338357"/>
            <a:ext cx="1877413" cy="2285811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0A33A05-7666-4A1F-8F3B-31F7D3B49D9E}"/>
              </a:ext>
            </a:extLst>
          </p:cNvPr>
          <p:cNvSpPr txBox="1"/>
          <p:nvPr/>
        </p:nvSpPr>
        <p:spPr>
          <a:xfrm>
            <a:off x="2661252" y="728811"/>
            <a:ext cx="1400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4F3014"/>
                </a:solidFill>
              </a:rPr>
              <a:t>Merry Christmas</a:t>
            </a:r>
            <a:endParaRPr kumimoji="1" lang="ja-JP" altLang="en-US" sz="1400" dirty="0">
              <a:solidFill>
                <a:srgbClr val="4F3014"/>
              </a:solidFill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F24B4E81-79F8-43A7-9C90-6D5A4D85C9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225" y="4614959"/>
            <a:ext cx="1877413" cy="2285811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DF090DE-BEB3-48B4-81AA-90FF1C4670CA}"/>
              </a:ext>
            </a:extLst>
          </p:cNvPr>
          <p:cNvSpPr txBox="1"/>
          <p:nvPr/>
        </p:nvSpPr>
        <p:spPr>
          <a:xfrm>
            <a:off x="2658077" y="4005413"/>
            <a:ext cx="1400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4F3014"/>
                </a:solidFill>
              </a:rPr>
              <a:t>Merry Christmas</a:t>
            </a:r>
            <a:endParaRPr kumimoji="1" lang="ja-JP" altLang="en-US" sz="1400" dirty="0">
              <a:solidFill>
                <a:srgbClr val="4F3014"/>
              </a:solidFill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3EF8E1BD-6970-4F38-BD50-9467027DCA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600" y="1351057"/>
            <a:ext cx="1877413" cy="2285811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1886AF7-6A60-4148-9351-EB6306BD8105}"/>
              </a:ext>
            </a:extLst>
          </p:cNvPr>
          <p:cNvSpPr txBox="1"/>
          <p:nvPr/>
        </p:nvSpPr>
        <p:spPr>
          <a:xfrm>
            <a:off x="4647452" y="741511"/>
            <a:ext cx="1400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4F3014"/>
                </a:solidFill>
              </a:rPr>
              <a:t>Merry Christmas</a:t>
            </a:r>
            <a:endParaRPr kumimoji="1" lang="ja-JP" altLang="en-US" sz="1400" dirty="0">
              <a:solidFill>
                <a:srgbClr val="4F3014"/>
              </a:solidFill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BB943C2-A3A8-4257-B99D-11576C122AAC}"/>
              </a:ext>
            </a:extLst>
          </p:cNvPr>
          <p:cNvSpPr/>
          <p:nvPr/>
        </p:nvSpPr>
        <p:spPr>
          <a:xfrm>
            <a:off x="4356000" y="3779210"/>
            <a:ext cx="1980000" cy="3384000"/>
          </a:xfrm>
          <a:prstGeom prst="rect">
            <a:avLst/>
          </a:prstGeom>
          <a:solidFill>
            <a:srgbClr val="BFDC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D21B7F1D-1978-4837-8535-D91B8BD3BC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425" y="4627659"/>
            <a:ext cx="1877413" cy="2285811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ED26CC8-7984-40EE-9D6F-13F9534F5BC3}"/>
              </a:ext>
            </a:extLst>
          </p:cNvPr>
          <p:cNvSpPr txBox="1"/>
          <p:nvPr/>
        </p:nvSpPr>
        <p:spPr>
          <a:xfrm>
            <a:off x="4644277" y="4018113"/>
            <a:ext cx="1400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4F3014"/>
                </a:solidFill>
              </a:rPr>
              <a:t>Merry Christmas</a:t>
            </a:r>
            <a:endParaRPr kumimoji="1" lang="ja-JP" altLang="en-US" sz="1400" dirty="0">
              <a:solidFill>
                <a:srgbClr val="4F3014"/>
              </a:solidFill>
            </a:endParaRP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00ED4F59-325D-4C13-A7D0-5491C62FDD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150" y="1351057"/>
            <a:ext cx="1877413" cy="2285811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1F59C7F-5F89-4192-98C4-26B1D66EDD01}"/>
              </a:ext>
            </a:extLst>
          </p:cNvPr>
          <p:cNvSpPr txBox="1"/>
          <p:nvPr/>
        </p:nvSpPr>
        <p:spPr>
          <a:xfrm>
            <a:off x="6630002" y="741511"/>
            <a:ext cx="1400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4F3014"/>
                </a:solidFill>
              </a:rPr>
              <a:t>Merry Christmas</a:t>
            </a:r>
            <a:endParaRPr kumimoji="1" lang="ja-JP" altLang="en-US" sz="1400" dirty="0">
              <a:solidFill>
                <a:srgbClr val="4F3014"/>
              </a:solidFill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29D8561-BD33-4B78-A11D-1F9ACB9CBC57}"/>
              </a:ext>
            </a:extLst>
          </p:cNvPr>
          <p:cNvSpPr/>
          <p:nvPr/>
        </p:nvSpPr>
        <p:spPr>
          <a:xfrm>
            <a:off x="6336000" y="3780000"/>
            <a:ext cx="1980000" cy="3384000"/>
          </a:xfrm>
          <a:prstGeom prst="rect">
            <a:avLst/>
          </a:prstGeom>
          <a:solidFill>
            <a:srgbClr val="BFDC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3C483A45-C4A5-40E6-B123-630DF2007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975" y="4627659"/>
            <a:ext cx="1877413" cy="2285811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66741B7-3F84-4EA4-A11E-91AFD86F4690}"/>
              </a:ext>
            </a:extLst>
          </p:cNvPr>
          <p:cNvSpPr txBox="1"/>
          <p:nvPr/>
        </p:nvSpPr>
        <p:spPr>
          <a:xfrm>
            <a:off x="6626827" y="4018113"/>
            <a:ext cx="1400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4F3014"/>
                </a:solidFill>
              </a:rPr>
              <a:t>Merry Christmas</a:t>
            </a:r>
            <a:endParaRPr kumimoji="1" lang="ja-JP" altLang="en-US" sz="1400" dirty="0">
              <a:solidFill>
                <a:srgbClr val="4F3014"/>
              </a:solidFill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DF7ACEC-D70E-4A11-A466-AAFCB6F2C249}"/>
              </a:ext>
            </a:extLst>
          </p:cNvPr>
          <p:cNvSpPr/>
          <p:nvPr/>
        </p:nvSpPr>
        <p:spPr>
          <a:xfrm>
            <a:off x="8316000" y="394737"/>
            <a:ext cx="2088000" cy="3384000"/>
          </a:xfrm>
          <a:prstGeom prst="rect">
            <a:avLst/>
          </a:prstGeom>
          <a:solidFill>
            <a:srgbClr val="BFDC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7086BB39-86F6-4475-9D96-B7FE1F8530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381" y="1351402"/>
            <a:ext cx="1877413" cy="2285811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34034BD-EC37-4B90-BCB0-080228744150}"/>
              </a:ext>
            </a:extLst>
          </p:cNvPr>
          <p:cNvSpPr txBox="1"/>
          <p:nvPr/>
        </p:nvSpPr>
        <p:spPr>
          <a:xfrm>
            <a:off x="8611233" y="741856"/>
            <a:ext cx="1400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4F3014"/>
                </a:solidFill>
              </a:rPr>
              <a:t>Merry Christmas</a:t>
            </a:r>
            <a:endParaRPr kumimoji="1" lang="ja-JP" altLang="en-US" sz="1400" dirty="0">
              <a:solidFill>
                <a:srgbClr val="4F3014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286A162-E9B4-460F-ABEF-41D5AC20C937}"/>
              </a:ext>
            </a:extLst>
          </p:cNvPr>
          <p:cNvSpPr/>
          <p:nvPr/>
        </p:nvSpPr>
        <p:spPr>
          <a:xfrm>
            <a:off x="8316000" y="3780000"/>
            <a:ext cx="2088000" cy="3384000"/>
          </a:xfrm>
          <a:prstGeom prst="rect">
            <a:avLst/>
          </a:prstGeom>
          <a:solidFill>
            <a:srgbClr val="BFDC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FE88CF73-99DC-4A2A-85D6-0CDEDA1D4C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206" y="4628004"/>
            <a:ext cx="1877413" cy="2285811"/>
          </a:xfrm>
          <a:prstGeom prst="rect">
            <a:avLst/>
          </a:prstGeom>
        </p:spPr>
      </p:pic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C2363888-6F5E-4C5F-858C-1449784738C1}"/>
              </a:ext>
            </a:extLst>
          </p:cNvPr>
          <p:cNvSpPr txBox="1"/>
          <p:nvPr/>
        </p:nvSpPr>
        <p:spPr>
          <a:xfrm>
            <a:off x="8608058" y="4018458"/>
            <a:ext cx="1400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4F3014"/>
                </a:solidFill>
              </a:rPr>
              <a:t>Merry Christmas</a:t>
            </a:r>
            <a:endParaRPr kumimoji="1" lang="ja-JP" altLang="en-US" sz="1400" dirty="0">
              <a:solidFill>
                <a:srgbClr val="4F301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476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</TotalTime>
  <Words>21</Words>
  <Application>Microsoft Office PowerPoint</Application>
  <PresentationFormat>ユーザー設定</PresentationFormat>
  <Paragraphs>11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KurumiHarada / PLUS</dc:creator>
  <cp:lastModifiedBy>豊田　夏実</cp:lastModifiedBy>
  <cp:revision>16</cp:revision>
  <cp:lastPrinted>2017-10-19T05:34:28Z</cp:lastPrinted>
  <dcterms:created xsi:type="dcterms:W3CDTF">2017-10-17T07:26:05Z</dcterms:created>
  <dcterms:modified xsi:type="dcterms:W3CDTF">2017-10-19T05:35:34Z</dcterms:modified>
</cp:coreProperties>
</file>